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4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2799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26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823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94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6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6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5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1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9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8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E1B73-E9C8-4259-867D-8E3E57B1B94F}" type="datetimeFigureOut">
              <a:rPr lang="en-US" smtClean="0"/>
              <a:t>18/10/17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DE5894-670A-4EBC-8E3D-A2268FC3C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5B46034-B10C-49B2-917B-D4B5FA997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931" y="175206"/>
            <a:ext cx="5163500" cy="975479"/>
          </a:xfrm>
          <a:prstGeom prst="rect">
            <a:avLst/>
          </a:prstGeom>
        </p:spPr>
      </p:pic>
      <p:pic>
        <p:nvPicPr>
          <p:cNvPr id="7" name="Picture 6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xmlns="" id="{F702D659-B9C2-4608-9091-537281FB9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66" y="5851876"/>
            <a:ext cx="1469452" cy="848608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xmlns="" id="{08AF19D7-E563-4E6F-80EE-FD2275F4FC6F}"/>
              </a:ext>
            </a:extLst>
          </p:cNvPr>
          <p:cNvSpPr txBox="1">
            <a:spLocks/>
          </p:cNvSpPr>
          <p:nvPr/>
        </p:nvSpPr>
        <p:spPr>
          <a:xfrm>
            <a:off x="6294690" y="5793128"/>
            <a:ext cx="4784035" cy="979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F349F-5A13-46F9-BF61-51B1C235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381" y="1209433"/>
            <a:ext cx="3727588" cy="500185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INVITATION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72A53E52-5B13-4C2D-AFD8-7C43D665F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6766"/>
            <a:ext cx="8869680" cy="50485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Pancyprian Movement for Equal Rights-Equal Responsibilities is holding a day –long Seminar on Tuesday, 24 October 2017 at 09:00 hrs at the SEMELI Hotel, Nicosia. 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Topic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‘’Women, Peace and Security: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From Unacknowledged Policies and Ignored Consequences to promising 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prospects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’’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	      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Prof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Kaliopi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Agapiou-Iosifidou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University of Cyprus &amp; President of EIGE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Topic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‘’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Combating discrimination on the ground of Gender: The experience of the Office of the Commissioner for 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Administration and Human Rights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’’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Mrs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Niovi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Georgiade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Officer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Representative of the Board</a:t>
            </a: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endParaRPr lang="el-GR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Welcome greeting and opening announcement of the 37</a:t>
            </a:r>
            <a:r>
              <a:rPr lang="en-GB" sz="1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Conference of the International Alliance of Women by the Honourable Minister of Justice &amp; Public Order – Mr </a:t>
            </a:r>
            <a:r>
              <a:rPr lang="en-GB" sz="1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Ionas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 Nikolaou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Your presence will especially honour the President and the Members of the Movement’s Committee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RSVP to contact telephones</a:t>
            </a:r>
            <a:r>
              <a:rPr lang="el-G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99180037/ 99689763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7F93D3-FD4D-4F75-B29D-1DAC23DC4A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1" t="14657" r="10610" b="12029"/>
          <a:stretch/>
        </p:blipFill>
        <p:spPr>
          <a:xfrm>
            <a:off x="3208202" y="5851876"/>
            <a:ext cx="1435335" cy="9972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E650291-50A2-4061-BDC5-DA8E144DB8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68" y="5851876"/>
            <a:ext cx="1037533" cy="94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131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860D"/>
      </a:accent1>
      <a:accent2>
        <a:srgbClr val="00B400"/>
      </a:accent2>
      <a:accent3>
        <a:srgbClr val="FFCC66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58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INVITATION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ΠΡΟΣΚΛΗΣΗ</dc:title>
  <dc:creator>IRENE S</dc:creator>
  <cp:lastModifiedBy>Constantina</cp:lastModifiedBy>
  <cp:revision>20</cp:revision>
  <dcterms:created xsi:type="dcterms:W3CDTF">2017-10-11T14:56:28Z</dcterms:created>
  <dcterms:modified xsi:type="dcterms:W3CDTF">2017-10-18T17:50:08Z</dcterms:modified>
</cp:coreProperties>
</file>