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3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044" autoAdjust="0"/>
    <p:restoredTop sz="94660"/>
  </p:normalViewPr>
  <p:slideViewPr>
    <p:cSldViewPr snapToGrid="0">
      <p:cViewPr varScale="1">
        <p:scale>
          <a:sx n="90" d="100"/>
          <a:sy n="90" d="100"/>
        </p:scale>
        <p:origin x="-1440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8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1B73-E9C8-4259-867D-8E3E57B1B94F}" type="datetimeFigureOut">
              <a:rPr lang="en-US" smtClean="0"/>
              <a:t>18/10/17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5894-670A-4EBC-8E3D-A2268FC3C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644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1B73-E9C8-4259-867D-8E3E57B1B94F}" type="datetimeFigureOut">
              <a:rPr lang="en-US" smtClean="0"/>
              <a:t>18/10/17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5894-670A-4EBC-8E3D-A2268FC3C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93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1B73-E9C8-4259-867D-8E3E57B1B94F}" type="datetimeFigureOut">
              <a:rPr lang="en-US" smtClean="0"/>
              <a:t>18/10/17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5894-670A-4EBC-8E3D-A2268FC3C76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727999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1B73-E9C8-4259-867D-8E3E57B1B94F}" type="datetimeFigureOut">
              <a:rPr lang="en-US" smtClean="0"/>
              <a:t>18/10/17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5894-670A-4EBC-8E3D-A2268FC3C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3261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1B73-E9C8-4259-867D-8E3E57B1B94F}" type="datetimeFigureOut">
              <a:rPr lang="en-US" smtClean="0"/>
              <a:t>18/10/17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5894-670A-4EBC-8E3D-A2268FC3C76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82344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1B73-E9C8-4259-867D-8E3E57B1B94F}" type="datetimeFigureOut">
              <a:rPr lang="en-US" smtClean="0"/>
              <a:t>18/10/17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5894-670A-4EBC-8E3D-A2268FC3C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0942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1B73-E9C8-4259-867D-8E3E57B1B94F}" type="datetimeFigureOut">
              <a:rPr lang="en-US" smtClean="0"/>
              <a:t>18/10/17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5894-670A-4EBC-8E3D-A2268FC3C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8907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1B73-E9C8-4259-867D-8E3E57B1B94F}" type="datetimeFigureOut">
              <a:rPr lang="en-US" smtClean="0"/>
              <a:t>18/10/17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5894-670A-4EBC-8E3D-A2268FC3C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361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1B73-E9C8-4259-867D-8E3E57B1B94F}" type="datetimeFigureOut">
              <a:rPr lang="en-US" smtClean="0"/>
              <a:t>18/10/17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5894-670A-4EBC-8E3D-A2268FC3C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665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1B73-E9C8-4259-867D-8E3E57B1B94F}" type="datetimeFigureOut">
              <a:rPr lang="en-US" smtClean="0"/>
              <a:t>18/10/17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5894-670A-4EBC-8E3D-A2268FC3C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358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1B73-E9C8-4259-867D-8E3E57B1B94F}" type="datetimeFigureOut">
              <a:rPr lang="en-US" smtClean="0"/>
              <a:t>18/10/17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5894-670A-4EBC-8E3D-A2268FC3C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547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1B73-E9C8-4259-867D-8E3E57B1B94F}" type="datetimeFigureOut">
              <a:rPr lang="en-US" smtClean="0"/>
              <a:t>18/10/17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5894-670A-4EBC-8E3D-A2268FC3C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549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1B73-E9C8-4259-867D-8E3E57B1B94F}" type="datetimeFigureOut">
              <a:rPr lang="en-US" smtClean="0"/>
              <a:t>18/10/17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5894-670A-4EBC-8E3D-A2268FC3C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134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1B73-E9C8-4259-867D-8E3E57B1B94F}" type="datetimeFigureOut">
              <a:rPr lang="en-US" smtClean="0"/>
              <a:t>18/10/17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5894-670A-4EBC-8E3D-A2268FC3C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810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1B73-E9C8-4259-867D-8E3E57B1B94F}" type="datetimeFigureOut">
              <a:rPr lang="en-US" smtClean="0"/>
              <a:t>18/10/17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5894-670A-4EBC-8E3D-A2268FC3C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590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1B73-E9C8-4259-867D-8E3E57B1B94F}" type="datetimeFigureOut">
              <a:rPr lang="en-US" smtClean="0"/>
              <a:t>18/10/17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5894-670A-4EBC-8E3D-A2268FC3C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181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E1B73-E9C8-4259-867D-8E3E57B1B94F}" type="datetimeFigureOut">
              <a:rPr lang="en-US" smtClean="0"/>
              <a:t>18/10/17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7DE5894-670A-4EBC-8E3D-A2268FC3C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279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896" r:id="rId3"/>
    <p:sldLayoutId id="2147483897" r:id="rId4"/>
    <p:sldLayoutId id="2147483898" r:id="rId5"/>
    <p:sldLayoutId id="2147483899" r:id="rId6"/>
    <p:sldLayoutId id="2147483900" r:id="rId7"/>
    <p:sldLayoutId id="2147483901" r:id="rId8"/>
    <p:sldLayoutId id="2147483902" r:id="rId9"/>
    <p:sldLayoutId id="2147483903" r:id="rId10"/>
    <p:sldLayoutId id="2147483904" r:id="rId11"/>
    <p:sldLayoutId id="2147483905" r:id="rId12"/>
    <p:sldLayoutId id="2147483906" r:id="rId13"/>
    <p:sldLayoutId id="2147483907" r:id="rId14"/>
    <p:sldLayoutId id="2147483908" r:id="rId15"/>
    <p:sldLayoutId id="214748390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eg"/><Relationship Id="rId5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05B46034-B10C-49B2-917B-D4B5FA9974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3931" y="175206"/>
            <a:ext cx="5163500" cy="975479"/>
          </a:xfrm>
          <a:prstGeom prst="rect">
            <a:avLst/>
          </a:prstGeom>
        </p:spPr>
      </p:pic>
      <p:pic>
        <p:nvPicPr>
          <p:cNvPr id="7" name="Picture 6" descr="A picture containing clipart&#10;&#10;Description generated with high confidence">
            <a:extLst>
              <a:ext uri="{FF2B5EF4-FFF2-40B4-BE49-F238E27FC236}">
                <a16:creationId xmlns:a16="http://schemas.microsoft.com/office/drawing/2014/main" xmlns="" id="{F702D659-B9C2-4608-9091-537281FB9B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2366" y="5851876"/>
            <a:ext cx="1469452" cy="848608"/>
          </a:xfrm>
          <a:prstGeom prst="rect">
            <a:avLst/>
          </a:prstGeom>
        </p:spPr>
      </p:pic>
      <p:sp>
        <p:nvSpPr>
          <p:cNvPr id="28" name="Title 1">
            <a:extLst>
              <a:ext uri="{FF2B5EF4-FFF2-40B4-BE49-F238E27FC236}">
                <a16:creationId xmlns:a16="http://schemas.microsoft.com/office/drawing/2014/main" xmlns="" id="{08AF19D7-E563-4E6F-80EE-FD2275F4FC6F}"/>
              </a:ext>
            </a:extLst>
          </p:cNvPr>
          <p:cNvSpPr txBox="1">
            <a:spLocks/>
          </p:cNvSpPr>
          <p:nvPr/>
        </p:nvSpPr>
        <p:spPr>
          <a:xfrm>
            <a:off x="6294690" y="5793128"/>
            <a:ext cx="4784035" cy="9793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29F349F-5A13-46F9-BF61-51B1C235E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4381" y="1209433"/>
            <a:ext cx="3727588" cy="500185"/>
          </a:xfrm>
        </p:spPr>
        <p:txBody>
          <a:bodyPr>
            <a:noAutofit/>
          </a:bodyPr>
          <a:lstStyle/>
          <a:p>
            <a:pPr algn="ctr"/>
            <a:r>
              <a:rPr lang="el-GR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ΠΡΟΣΚΛΗΣΗ</a:t>
            </a:r>
            <a:br>
              <a:rPr lang="el-GR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24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72A53E52-5B13-4C2D-AFD8-7C43D665F6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16766"/>
            <a:ext cx="9105900" cy="5048556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spcBef>
                <a:spcPts val="600"/>
              </a:spcBef>
              <a:buNone/>
            </a:pPr>
            <a:r>
              <a:rPr lang="el-GR" sz="1400" b="1" dirty="0">
                <a:latin typeface="Calibri" panose="020F0502020204030204" pitchFamily="34" charset="0"/>
                <a:cs typeface="Calibri" panose="020F0502020204030204" pitchFamily="34" charset="0"/>
              </a:rPr>
              <a:t>Η  Παγκύπρια Κίνηση Ίσα Δικαιώματα</a:t>
            </a:r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1400" b="1" dirty="0">
                <a:latin typeface="Calibri" panose="020F0502020204030204" pitchFamily="34" charset="0"/>
                <a:cs typeface="Calibri" panose="020F0502020204030204" pitchFamily="34" charset="0"/>
              </a:rPr>
              <a:t>-Ίσες Ευθύνες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l-GR" sz="1400" b="1" dirty="0">
                <a:latin typeface="Calibri" panose="020F0502020204030204" pitchFamily="34" charset="0"/>
                <a:cs typeface="Calibri" panose="020F0502020204030204" pitchFamily="34" charset="0"/>
              </a:rPr>
              <a:t>διοργανώνει Ημερίδα την Τρίτη 24 Οκτωβρίου 2017, στις 9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:00 </a:t>
            </a:r>
            <a:r>
              <a:rPr lang="el-GR" sz="1400" b="1" dirty="0">
                <a:latin typeface="Calibri" panose="020F0502020204030204" pitchFamily="34" charset="0"/>
                <a:cs typeface="Calibri" panose="020F0502020204030204" pitchFamily="34" charset="0"/>
              </a:rPr>
              <a:t>π.μ., στο Ξενοδοχείο 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SEMELI</a:t>
            </a:r>
            <a:r>
              <a:rPr lang="el-GR" sz="1400" b="1" dirty="0">
                <a:latin typeface="Calibri" panose="020F0502020204030204" pitchFamily="34" charset="0"/>
                <a:cs typeface="Calibri" panose="020F0502020204030204" pitchFamily="34" charset="0"/>
              </a:rPr>
              <a:t>, Λευκωσία</a:t>
            </a:r>
          </a:p>
          <a:p>
            <a:pPr marL="0" indent="0" algn="just">
              <a:lnSpc>
                <a:spcPct val="90000"/>
              </a:lnSpc>
              <a:spcBef>
                <a:spcPts val="600"/>
              </a:spcBef>
              <a:buNone/>
            </a:pPr>
            <a:r>
              <a:rPr lang="el-GR" sz="1400" b="1" dirty="0">
                <a:latin typeface="Calibri" panose="020F0502020204030204" pitchFamily="34" charset="0"/>
                <a:cs typeface="Calibri" panose="020F0502020204030204" pitchFamily="34" charset="0"/>
              </a:rPr>
              <a:t>Θέμα</a:t>
            </a:r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l-GR" sz="1400" b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ο </a:t>
            </a:r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‘’Women, Peace and Security: 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From Unacknowledged Policies and Ignored Consequences to promising </a:t>
            </a:r>
            <a:r>
              <a:rPr lang="el-GR" sz="1400" b="1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</a:p>
          <a:p>
            <a:pPr marL="0" indent="0" algn="just">
              <a:lnSpc>
                <a:spcPct val="90000"/>
              </a:lnSpc>
              <a:spcBef>
                <a:spcPts val="600"/>
              </a:spcBef>
              <a:buNone/>
            </a:pPr>
            <a:r>
              <a:rPr lang="el-GR" sz="1400" b="1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prospects</a:t>
            </a:r>
            <a:r>
              <a:rPr lang="el-GR" sz="1400" b="1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’’</a:t>
            </a:r>
            <a:endParaRPr lang="en-US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90000"/>
              </a:lnSpc>
              <a:spcBef>
                <a:spcPts val="600"/>
              </a:spcBef>
              <a:buNone/>
            </a:pPr>
            <a:r>
              <a:rPr lang="el-GR" sz="1400" b="1" dirty="0">
                <a:latin typeface="Calibri" panose="020F0502020204030204" pitchFamily="34" charset="0"/>
                <a:cs typeface="Calibri" panose="020F0502020204030204" pitchFamily="34" charset="0"/>
              </a:rPr>
              <a:t>	       Εισηγήτρια: 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Prof</a:t>
            </a:r>
            <a:r>
              <a:rPr lang="el-GR" sz="1400" b="1" dirty="0">
                <a:latin typeface="Calibri" panose="020F0502020204030204" pitchFamily="34" charset="0"/>
                <a:cs typeface="Calibri" panose="020F0502020204030204" pitchFamily="34" charset="0"/>
              </a:rPr>
              <a:t>. Δρ. Καλλιόπη Αγαπίου-Ιωσηφίδου Πανεπιστήμιου Κύπρου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 &amp; </a:t>
            </a:r>
            <a:r>
              <a:rPr lang="el-GR" sz="1400" b="1" dirty="0">
                <a:latin typeface="Calibri" panose="020F0502020204030204" pitchFamily="34" charset="0"/>
                <a:cs typeface="Calibri" panose="020F0502020204030204" pitchFamily="34" charset="0"/>
              </a:rPr>
              <a:t>Πρόεδρος 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EIGE</a:t>
            </a:r>
            <a:endParaRPr lang="el-GR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90000"/>
              </a:lnSpc>
              <a:spcBef>
                <a:spcPts val="600"/>
              </a:spcBef>
              <a:buNone/>
            </a:pPr>
            <a:endParaRPr lang="el-GR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90000"/>
              </a:lnSpc>
              <a:spcBef>
                <a:spcPts val="600"/>
              </a:spcBef>
              <a:buNone/>
            </a:pPr>
            <a:r>
              <a:rPr lang="el-GR" sz="1400" b="1" dirty="0">
                <a:latin typeface="Calibri" panose="020F0502020204030204" pitchFamily="34" charset="0"/>
                <a:cs typeface="Calibri" panose="020F0502020204030204" pitchFamily="34" charset="0"/>
              </a:rPr>
              <a:t>Θέμα 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l-GR" sz="1400" b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ο</a:t>
            </a:r>
            <a:r>
              <a:rPr lang="el-GR" sz="1400" b="1" dirty="0">
                <a:latin typeface="Calibri" panose="020F0502020204030204" pitchFamily="34" charset="0"/>
                <a:cs typeface="Calibri" panose="020F0502020204030204" pitchFamily="34" charset="0"/>
              </a:rPr>
              <a:t> ‘’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Combating discrimination on the ground of Gender: The experience of the Office of the Commissioner for </a:t>
            </a:r>
            <a:endParaRPr lang="el-GR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90000"/>
              </a:lnSpc>
              <a:spcBef>
                <a:spcPts val="600"/>
              </a:spcBef>
              <a:buNone/>
            </a:pPr>
            <a:r>
              <a:rPr lang="el-GR" sz="1400" b="1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Administration and Human Rights</a:t>
            </a:r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’’</a:t>
            </a:r>
            <a:endParaRPr lang="en-US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90000"/>
              </a:lnSpc>
              <a:spcBef>
                <a:spcPts val="600"/>
              </a:spcBef>
              <a:buNone/>
            </a:pPr>
            <a:r>
              <a:rPr lang="el-GR" sz="1400" b="1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Εισηγήτρια:  Κα Νιόβη Γεωργιάδη, Λειτουργός, εκπρόσωπος Επιτρόπου Διοίκησης</a:t>
            </a:r>
          </a:p>
          <a:p>
            <a:pPr marL="0" indent="0" algn="just">
              <a:lnSpc>
                <a:spcPct val="90000"/>
              </a:lnSpc>
              <a:spcBef>
                <a:spcPts val="600"/>
              </a:spcBef>
              <a:buNone/>
            </a:pPr>
            <a:endParaRPr lang="el-GR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l-GR" sz="1400" b="1" dirty="0">
                <a:latin typeface="Calibri" panose="020F0502020204030204" pitchFamily="34" charset="0"/>
                <a:cs typeface="Calibri" panose="020F0502020204030204" pitchFamily="34" charset="0"/>
              </a:rPr>
              <a:t>Χαιρετισμός και Κήρυξη έναρξης του 37</a:t>
            </a:r>
            <a:r>
              <a:rPr lang="el-GR" sz="1400" b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ου</a:t>
            </a:r>
            <a:r>
              <a:rPr lang="el-GR" sz="1400" b="1" dirty="0">
                <a:latin typeface="Calibri" panose="020F0502020204030204" pitchFamily="34" charset="0"/>
                <a:cs typeface="Calibri" panose="020F0502020204030204" pitchFamily="34" charset="0"/>
              </a:rPr>
              <a:t> Συνέδριου της Παγκόσμιας Ένωσης  Γυναικών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l-GR" sz="1400" b="1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International Alliance of Women</a:t>
            </a:r>
            <a:r>
              <a:rPr lang="el-GR" sz="1400" b="1" dirty="0">
                <a:latin typeface="Calibri" panose="020F0502020204030204" pitchFamily="34" charset="0"/>
                <a:cs typeface="Calibri" panose="020F0502020204030204" pitchFamily="34" charset="0"/>
              </a:rPr>
              <a:t>) από τον  Έντιμο Υπουργό Δικαιοσύνης και Δημόσιας Τάξης </a:t>
            </a:r>
          </a:p>
          <a:p>
            <a:pPr marL="0" indent="0" algn="ctr">
              <a:lnSpc>
                <a:spcPct val="90000"/>
              </a:lnSpc>
              <a:spcBef>
                <a:spcPts val="600"/>
              </a:spcBef>
              <a:buNone/>
            </a:pPr>
            <a:r>
              <a:rPr lang="el-GR" sz="1400" b="1" dirty="0">
                <a:latin typeface="Calibri" panose="020F0502020204030204" pitchFamily="34" charset="0"/>
                <a:cs typeface="Calibri" panose="020F0502020204030204" pitchFamily="34" charset="0"/>
              </a:rPr>
              <a:t>Κον Ιωνά Νικολάου</a:t>
            </a:r>
            <a:endParaRPr lang="en-US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90000"/>
              </a:lnSpc>
              <a:spcBef>
                <a:spcPts val="600"/>
              </a:spcBef>
              <a:buNone/>
            </a:pPr>
            <a:endParaRPr lang="en-GB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lnSpc>
                <a:spcPct val="90000"/>
              </a:lnSpc>
              <a:spcBef>
                <a:spcPts val="600"/>
              </a:spcBef>
              <a:buNone/>
            </a:pPr>
            <a:r>
              <a:rPr lang="el-GR" sz="1400" b="1" dirty="0">
                <a:latin typeface="Calibri" panose="020F0502020204030204" pitchFamily="34" charset="0"/>
                <a:cs typeface="Calibri" panose="020F0502020204030204" pitchFamily="34" charset="0"/>
              </a:rPr>
              <a:t>Η παρουσία σας θα αποτελέσει ιδιαίτερη τιμή για την Πρόεδρο και τα μέλη του Δ.Σ. της Κίνησης</a:t>
            </a:r>
          </a:p>
          <a:p>
            <a:pPr marL="0" indent="0" algn="ctr">
              <a:lnSpc>
                <a:spcPct val="90000"/>
              </a:lnSpc>
              <a:spcBef>
                <a:spcPts val="600"/>
              </a:spcBef>
              <a:buNone/>
            </a:pPr>
            <a:r>
              <a:rPr lang="el-GR" sz="1400" b="1" dirty="0">
                <a:latin typeface="Calibri" panose="020F0502020204030204" pitchFamily="34" charset="0"/>
                <a:cs typeface="Calibri" panose="020F0502020204030204" pitchFamily="34" charset="0"/>
              </a:rPr>
              <a:t>Π.Α. Τηλέφωνα Επικοινωνίας 99180037/ 99689763</a:t>
            </a:r>
            <a:endParaRPr lang="en-US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0F7F93D3-FD4D-4F75-B29D-1DAC23DC4AD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91" t="14657" r="10610" b="12029"/>
          <a:stretch/>
        </p:blipFill>
        <p:spPr>
          <a:xfrm>
            <a:off x="3208202" y="5851876"/>
            <a:ext cx="1435335" cy="99725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E650291-50A2-4061-BDC5-DA8E144DB8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968" y="5851876"/>
            <a:ext cx="1037533" cy="947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13197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ustom 4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FF860D"/>
      </a:accent1>
      <a:accent2>
        <a:srgbClr val="00B400"/>
      </a:accent2>
      <a:accent3>
        <a:srgbClr val="FFCC66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151</TotalTime>
  <Words>53</Words>
  <Application>Microsoft Macintosh PowerPoint</Application>
  <PresentationFormat>Custom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Facet</vt:lpstr>
      <vt:lpstr>ΠΡΟΣΚΛΗΣΗ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ΠΡΟΣΚΛΗΣΗ</dc:title>
  <dc:creator>IRENE S</dc:creator>
  <cp:lastModifiedBy>Constantina</cp:lastModifiedBy>
  <cp:revision>19</cp:revision>
  <dcterms:created xsi:type="dcterms:W3CDTF">2017-10-11T14:56:28Z</dcterms:created>
  <dcterms:modified xsi:type="dcterms:W3CDTF">2017-10-18T17:50:28Z</dcterms:modified>
</cp:coreProperties>
</file>